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59" r:id="rId3"/>
    <p:sldId id="260" r:id="rId4"/>
    <p:sldId id="261" r:id="rId5"/>
    <p:sldId id="285" r:id="rId6"/>
    <p:sldId id="279" r:id="rId7"/>
    <p:sldId id="280" r:id="rId8"/>
    <p:sldId id="262" r:id="rId9"/>
    <p:sldId id="263" r:id="rId10"/>
    <p:sldId id="281" r:id="rId11"/>
    <p:sldId id="282" r:id="rId12"/>
    <p:sldId id="284" r:id="rId13"/>
    <p:sldId id="273" r:id="rId14"/>
    <p:sldId id="276" r:id="rId15"/>
    <p:sldId id="27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7701" autoAdjust="0"/>
  </p:normalViewPr>
  <p:slideViewPr>
    <p:cSldViewPr>
      <p:cViewPr varScale="1">
        <p:scale>
          <a:sx n="110" d="100"/>
          <a:sy n="110" d="100"/>
        </p:scale>
        <p:origin x="-15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AEF4AF-D0F4-4624-9288-3DB45BE06725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B8BF7-FBC1-4CAA-B39C-BFAE8EFC38F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B8BF7-FBC1-4CAA-B39C-BFAE8EFC38F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42852"/>
            <a:ext cx="7672414" cy="4572032"/>
          </a:xfrm>
        </p:spPr>
        <p:txBody>
          <a:bodyPr>
            <a:no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Презентация </a:t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на тему: </a:t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«Моя малая Родина»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15074" y="5214950"/>
            <a:ext cx="2557458" cy="1114436"/>
          </a:xfrm>
        </p:spPr>
        <p:txBody>
          <a:bodyPr>
            <a:normAutofit/>
          </a:bodyPr>
          <a:lstStyle/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</a:t>
            </a:r>
          </a:p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МКДОУ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/с №1</a:t>
            </a:r>
          </a:p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Магомедова А.М.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Лев Николаевич Толстой         Александр Дюма             Лермонтов Михаил Юрьевич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Admin\Desktop\8b4904d8c50b5120ca5064e951cfac4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285992"/>
            <a:ext cx="2786082" cy="3929090"/>
          </a:xfrm>
          <a:prstGeom prst="rect">
            <a:avLst/>
          </a:prstGeom>
          <a:noFill/>
        </p:spPr>
      </p:pic>
      <p:pic>
        <p:nvPicPr>
          <p:cNvPr id="4" name="Picture 2" descr="C:\Users\Admin\Desktop\af2ab1f2c9e44cfde400318de78672c2_RSZ_690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3" y="2357430"/>
            <a:ext cx="2714644" cy="3643338"/>
          </a:xfrm>
          <a:prstGeom prst="rect">
            <a:avLst/>
          </a:prstGeom>
          <a:noFill/>
        </p:spPr>
      </p:pic>
      <p:pic>
        <p:nvPicPr>
          <p:cNvPr id="5" name="Picture 2" descr="C:\Users\Admin\Desktop\lermontov_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2285992"/>
            <a:ext cx="3000396" cy="3857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04088"/>
            <a:ext cx="8115328" cy="11430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Кизлярский краеведческий музей                         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им. Петра Ивановича Багратиона                        Музей современной истории 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935480"/>
            <a:ext cx="3829048" cy="43891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Picture 3" descr="C:\Users\Admin\Desktop\kizlyar-796735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00034" y="1935163"/>
            <a:ext cx="3929090" cy="4389437"/>
          </a:xfrm>
          <a:prstGeom prst="rect">
            <a:avLst/>
          </a:prstGeom>
          <a:noFill/>
        </p:spPr>
      </p:pic>
      <p:pic>
        <p:nvPicPr>
          <p:cNvPr id="7" name="Picture 2" descr="C:\Users\Admin\Desktop\1 (1)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72000" y="1928802"/>
            <a:ext cx="4071965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642918"/>
            <a:ext cx="7358114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Городская детская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библиотека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Desktop\IMG_896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357290" y="1935163"/>
            <a:ext cx="6500858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04088"/>
            <a:ext cx="8258204" cy="72464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Дворец культуры КЭМЗ                                      Дом культуры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Admin\Desktop\w1056h594fill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643050"/>
            <a:ext cx="4148985" cy="4500594"/>
          </a:xfrm>
          <a:prstGeom prst="rect">
            <a:avLst/>
          </a:prstGeom>
          <a:noFill/>
        </p:spPr>
      </p:pic>
      <p:pic>
        <p:nvPicPr>
          <p:cNvPr id="5" name="Picture 2" descr="C:\Users\Admin\Desktop\result_image_big19498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637856" y="1643050"/>
            <a:ext cx="4148985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500042"/>
            <a:ext cx="6858048" cy="857256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ДШИ № 1                                          ДШИ № 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C:\Users\Admin\Desktop\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57158" y="1571613"/>
            <a:ext cx="4429157" cy="4752988"/>
          </a:xfrm>
          <a:prstGeom prst="rect">
            <a:avLst/>
          </a:prstGeom>
          <a:noFill/>
        </p:spPr>
      </p:pic>
      <p:pic>
        <p:nvPicPr>
          <p:cNvPr id="4" name="Picture 2" descr="C:\Users\Admin\Desktop\12-300x2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571612"/>
            <a:ext cx="4071966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7157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Физкультурно - оздоровительный комплекс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C:\Users\Admin\Desktop\3b2c3d22d7e494ed4b13c679c7b8300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966996"/>
            <a:ext cx="6643734" cy="446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704088"/>
            <a:ext cx="7972452" cy="58177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Город Кизляр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C:\Users\Admin\Desktop\3119101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71612"/>
            <a:ext cx="2928958" cy="1828800"/>
          </a:xfrm>
          <a:prstGeom prst="rect">
            <a:avLst/>
          </a:prstGeom>
          <a:noFill/>
        </p:spPr>
      </p:pic>
      <p:pic>
        <p:nvPicPr>
          <p:cNvPr id="7" name="Picture 3" descr="C:\Users\Admin\Desktop\1336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500438"/>
            <a:ext cx="2928958" cy="2071702"/>
          </a:xfrm>
          <a:prstGeom prst="rect">
            <a:avLst/>
          </a:prstGeom>
          <a:noFill/>
        </p:spPr>
      </p:pic>
      <p:pic>
        <p:nvPicPr>
          <p:cNvPr id="8" name="Picture 7" descr="C:\Users\Admin\Desktop\foto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44" y="1563448"/>
            <a:ext cx="2214578" cy="4008692"/>
          </a:xfrm>
          <a:prstGeom prst="rect">
            <a:avLst/>
          </a:prstGeom>
          <a:noFill/>
        </p:spPr>
      </p:pic>
      <p:pic>
        <p:nvPicPr>
          <p:cNvPr id="9" name="Picture 4" descr="C:\Users\Admin\Desktop\foto1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1571612"/>
            <a:ext cx="2643206" cy="1857388"/>
          </a:xfrm>
          <a:prstGeom prst="rect">
            <a:avLst/>
          </a:prstGeom>
          <a:noFill/>
        </p:spPr>
      </p:pic>
      <p:pic>
        <p:nvPicPr>
          <p:cNvPr id="10" name="Picture 2" descr="C:\Users\Admin\Desktop\733af3816a269cb337373c5ca6d5471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72198" y="3571876"/>
            <a:ext cx="2643206" cy="200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704088"/>
            <a:ext cx="6572296" cy="58177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Карта Дагестана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14480" y="1500174"/>
            <a:ext cx="5715040" cy="482442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Picture 2" descr="C:\Users\Admin\Desktop\kizlya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428736"/>
            <a:ext cx="5678358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704088"/>
            <a:ext cx="8043890" cy="796086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Герб г.Кизляра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://dznd.ru/download/images/Anghi/malaiarodina/07432a1fde16ca31cfc13a4c94d1702e.pn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214546" y="1714488"/>
            <a:ext cx="4786346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Флаг г.Кизляра</a:t>
            </a:r>
            <a:endParaRPr lang="ru-RU" sz="3200" dirty="0"/>
          </a:p>
        </p:txBody>
      </p:sp>
      <p:pic>
        <p:nvPicPr>
          <p:cNvPr id="4" name="Содержимое 3" descr="https://upload.wikimedia.org/wikipedia/commons/7/73/Flag_of_Kizlyar.pn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000100" y="1643050"/>
            <a:ext cx="7500990" cy="46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704088"/>
            <a:ext cx="7901014" cy="4388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Левашов Василий Яковлевич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Desktop\Levashov_VV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285860"/>
            <a:ext cx="4643470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Строительство железнодорожной магистрали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Кизляр - Астрахань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s://pimg.mycdn.me/getImage?url=http%3A%2F%2Fcasp-news.ru%2Fupload%2Fiblock%2F55e%2F55ed8bef95543cb144cb10747567a08b.jpg&amp;type=WIDE_FEED_PANORAMA&amp;signatureToken=EvRF69wfKnFl6hm3LK9-2A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785926"/>
            <a:ext cx="6357982" cy="4357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429684" cy="1071570"/>
          </a:xfrm>
        </p:spPr>
        <p:txBody>
          <a:bodyPr>
            <a:noAutofit/>
          </a:bodyPr>
          <a:lstStyle/>
          <a:p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 Монумент в честь </a:t>
            </a:r>
            <a:br>
              <a:rPr lang="ru-RU" sz="1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строительства крепости Кизляр          Памятник генерал – аншефу</a:t>
            </a:r>
            <a:br>
              <a:rPr lang="ru-RU" sz="1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В.Я.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Левашову – основателю г.Кизляра            Стела в честь основания 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dmin\Desktop\199099_603x35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785794"/>
            <a:ext cx="2571768" cy="3143272"/>
          </a:xfrm>
          <a:prstGeom prst="rect">
            <a:avLst/>
          </a:prstGeom>
          <a:noFill/>
        </p:spPr>
      </p:pic>
      <p:pic>
        <p:nvPicPr>
          <p:cNvPr id="4" name="Picture 2" descr="C:\Users\Admin\Desktop\903cee5541d5786f9ee4ea45e1db09e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1142984"/>
            <a:ext cx="3086988" cy="2643206"/>
          </a:xfrm>
          <a:prstGeom prst="rect">
            <a:avLst/>
          </a:prstGeom>
          <a:noFill/>
        </p:spPr>
      </p:pic>
      <p:pic>
        <p:nvPicPr>
          <p:cNvPr id="5" name="Содержимое 3" descr="http://photo.foto-planeta.com/view/3/7/5/4/kizlyar-375469.jpg"/>
          <p:cNvPicPr>
            <a:picLocks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4214818"/>
            <a:ext cx="314327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 rot="10800000" flipV="1">
            <a:off x="2751640" y="3922757"/>
            <a:ext cx="372418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Памятник полководцу П.И.Багратиону</a:t>
            </a:r>
            <a:endParaRPr lang="ru-RU" sz="1400" dirty="0"/>
          </a:p>
        </p:txBody>
      </p:sp>
      <p:pic>
        <p:nvPicPr>
          <p:cNvPr id="7" name="Picture 2" descr="C:\Users\Admin\Desktop\Pamjatnik_zhertvam_terakta_v_Kizljare_6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285720" y="4500570"/>
            <a:ext cx="2500330" cy="207170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 rot="10800000" flipV="1">
            <a:off x="285719" y="4041164"/>
            <a:ext cx="24288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Памятник жертвам теракта в г.Кизляре</a:t>
            </a:r>
            <a:endParaRPr lang="ru-RU" sz="1400" dirty="0"/>
          </a:p>
        </p:txBody>
      </p:sp>
      <p:pic>
        <p:nvPicPr>
          <p:cNvPr id="10" name="Содержимое 3" descr="https://rutraveller.ru/icache/u_r/o/RomikRU/al809893/1017261_1600x1200.jpg"/>
          <p:cNvPicPr>
            <a:picLocks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6429388" y="4429132"/>
            <a:ext cx="250033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6357950" y="3643314"/>
            <a:ext cx="250029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Памятник приморцам, погибшим за сохранение единства и мира на Кавказе</a:t>
            </a:r>
            <a:endParaRPr lang="ru-RU" sz="1400" dirty="0"/>
          </a:p>
        </p:txBody>
      </p:sp>
      <p:pic>
        <p:nvPicPr>
          <p:cNvPr id="12" name="Picture 2" descr="C:\Users\Admin\Desktop\1027100_1140x82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15074" y="1000108"/>
            <a:ext cx="2643206" cy="2614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785794"/>
            <a:ext cx="8229600" cy="642942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Памятник первой учительнице                        Памятник И.Х. Лалаянцу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Desktop\IMG_897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71612"/>
            <a:ext cx="4000528" cy="4786346"/>
          </a:xfrm>
          <a:prstGeom prst="rect">
            <a:avLst/>
          </a:prstGeom>
          <a:noFill/>
        </p:spPr>
      </p:pic>
      <p:pic>
        <p:nvPicPr>
          <p:cNvPr id="1027" name="Picture 3" descr="C:\Users\Admin\Desktop\IMG_89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571612"/>
            <a:ext cx="4143403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357</TotalTime>
  <Words>82</Words>
  <PresentationFormat>Экран (4:3)</PresentationFormat>
  <Paragraphs>22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Презентация  на тему:  «Моя малая Родина»</vt:lpstr>
      <vt:lpstr>Город Кизляр</vt:lpstr>
      <vt:lpstr>Карта Дагестана</vt:lpstr>
      <vt:lpstr>      Герб г.Кизляра</vt:lpstr>
      <vt:lpstr>Флаг г.Кизляра</vt:lpstr>
      <vt:lpstr>Левашов Василий Яковлевич</vt:lpstr>
      <vt:lpstr>Строительство железнодорожной магистрали  Кизляр - Астрахань</vt:lpstr>
      <vt:lpstr>   Монумент в честь  строительства крепости Кизляр          Памятник генерал – аншефу                                                               В.Я. Левашову – основателю г.Кизляра            Стела в честь основания         </vt:lpstr>
      <vt:lpstr>Памятник первой учительнице                        Памятник И.Х. Лалаянцу </vt:lpstr>
      <vt:lpstr>Лев Николаевич Толстой         Александр Дюма             Лермонтов Михаил Юрьевич</vt:lpstr>
      <vt:lpstr>Кизлярский краеведческий музей                           им. Петра Ивановича Багратиона                        Музей современной истории  </vt:lpstr>
      <vt:lpstr>Городская детская библиотека</vt:lpstr>
      <vt:lpstr>Дворец культуры КЭМЗ                                      Дом культуры</vt:lpstr>
      <vt:lpstr>ДШИ № 1                                          ДШИ № 2</vt:lpstr>
      <vt:lpstr>Физкультурно - оздоровительный комплекс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49</cp:revision>
  <dcterms:created xsi:type="dcterms:W3CDTF">2017-11-07T07:02:14Z</dcterms:created>
  <dcterms:modified xsi:type="dcterms:W3CDTF">2018-01-12T06:14:51Z</dcterms:modified>
</cp:coreProperties>
</file>