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85" r:id="rId6"/>
    <p:sldId id="279" r:id="rId7"/>
    <p:sldId id="280" r:id="rId8"/>
    <p:sldId id="262" r:id="rId9"/>
    <p:sldId id="263" r:id="rId10"/>
    <p:sldId id="281" r:id="rId11"/>
    <p:sldId id="282" r:id="rId12"/>
    <p:sldId id="284" r:id="rId13"/>
    <p:sldId id="273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701" autoAdjust="0"/>
  </p:normalViewPr>
  <p:slideViewPr>
    <p:cSldViewPr>
      <p:cViewPr varScale="1">
        <p:scale>
          <a:sx n="110" d="100"/>
          <a:sy n="11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EF4AF-D0F4-4624-9288-3DB45BE06725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B8BF7-FBC1-4CAA-B39C-BFAE8EFC3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8BF7-FBC1-4CAA-B39C-BFAE8EFC38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672414" cy="457203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 тему: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«Моя малая Родина»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214950"/>
            <a:ext cx="2557458" cy="1114436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МКДОУ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№1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Магомедова А.М.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Лев Николаевич Толстой         Александр Дюма             Лермонтов Михаил Юрьевич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8b4904d8c50b5120ca5064e951cfac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2786082" cy="3929090"/>
          </a:xfrm>
          <a:prstGeom prst="rect">
            <a:avLst/>
          </a:prstGeom>
          <a:noFill/>
        </p:spPr>
      </p:pic>
      <p:pic>
        <p:nvPicPr>
          <p:cNvPr id="4" name="Picture 2" descr="C:\Users\Admin\Desktop\af2ab1f2c9e44cfde400318de78672c2_RSZ_69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3" y="2357430"/>
            <a:ext cx="2714644" cy="3643338"/>
          </a:xfrm>
          <a:prstGeom prst="rect">
            <a:avLst/>
          </a:prstGeom>
          <a:noFill/>
        </p:spPr>
      </p:pic>
      <p:pic>
        <p:nvPicPr>
          <p:cNvPr id="5" name="Picture 2" descr="C:\Users\Admin\Desktop\lermontov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285992"/>
            <a:ext cx="300039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Кизлярский краеведческий музей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им. Петра Ивановича Багратиона                        Музей современной истории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35480"/>
            <a:ext cx="3829048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3" descr="C:\Users\Admin\Desktop\kizlyar-79673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1935163"/>
            <a:ext cx="3929090" cy="4389437"/>
          </a:xfrm>
          <a:prstGeom prst="rect">
            <a:avLst/>
          </a:prstGeom>
          <a:noFill/>
        </p:spPr>
      </p:pic>
      <p:pic>
        <p:nvPicPr>
          <p:cNvPr id="7" name="Picture 2" descr="C:\Users\Admin\Desktop\1 (1)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1928802"/>
            <a:ext cx="4071965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35811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Городская детская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IMG_89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935163"/>
            <a:ext cx="650085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7246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Дворец культуры КЭМЗ                                      Дом культуры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w1056h594fil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48985" cy="4500594"/>
          </a:xfrm>
          <a:prstGeom prst="rect">
            <a:avLst/>
          </a:prstGeom>
          <a:noFill/>
        </p:spPr>
      </p:pic>
      <p:pic>
        <p:nvPicPr>
          <p:cNvPr id="5" name="Picture 2" descr="C:\Users\Admin\Desktop\result_image_big19498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37856" y="1643050"/>
            <a:ext cx="414898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858048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ДШИ № 1                                          ДШИ №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dmin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571613"/>
            <a:ext cx="4429157" cy="4752988"/>
          </a:xfrm>
          <a:prstGeom prst="rect">
            <a:avLst/>
          </a:prstGeom>
          <a:noFill/>
        </p:spPr>
      </p:pic>
      <p:pic>
        <p:nvPicPr>
          <p:cNvPr id="4" name="Picture 2" descr="C:\Users\Admin\Desktop\12-300x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407196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Физкультурно - оздоровительный комплекс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Admin\Desktop\3b2c3d22d7e494ed4b13c679c7b8300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66996"/>
            <a:ext cx="6643734" cy="44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5817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Город Кизляр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Admin\Desktop\31191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928958" cy="1828800"/>
          </a:xfrm>
          <a:prstGeom prst="rect">
            <a:avLst/>
          </a:prstGeom>
          <a:noFill/>
        </p:spPr>
      </p:pic>
      <p:pic>
        <p:nvPicPr>
          <p:cNvPr id="7" name="Picture 3" descr="C:\Users\Admin\Desktop\133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2928958" cy="2071702"/>
          </a:xfrm>
          <a:prstGeom prst="rect">
            <a:avLst/>
          </a:prstGeom>
          <a:noFill/>
        </p:spPr>
      </p:pic>
      <p:pic>
        <p:nvPicPr>
          <p:cNvPr id="8" name="Picture 7" descr="C:\Users\Admin\Desktop\foto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563448"/>
            <a:ext cx="2214578" cy="4008692"/>
          </a:xfrm>
          <a:prstGeom prst="rect">
            <a:avLst/>
          </a:prstGeom>
          <a:noFill/>
        </p:spPr>
      </p:pic>
      <p:pic>
        <p:nvPicPr>
          <p:cNvPr id="9" name="Picture 4" descr="C:\Users\Admin\Desktop\foto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71612"/>
            <a:ext cx="2643206" cy="1857388"/>
          </a:xfrm>
          <a:prstGeom prst="rect">
            <a:avLst/>
          </a:prstGeom>
          <a:noFill/>
        </p:spPr>
      </p:pic>
      <p:pic>
        <p:nvPicPr>
          <p:cNvPr id="10" name="Picture 2" descr="C:\Users\Admin\Desktop\733af3816a269cb337373c5ca6d547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571876"/>
            <a:ext cx="264320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04088"/>
            <a:ext cx="6572296" cy="5817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Карта Дагестана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14480" y="1500174"/>
            <a:ext cx="5715040" cy="48244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C:\Users\Admin\Desktop\kizly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67835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79608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Герб г.Кизляра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dznd.ru/download/images/Anghi/malaiarodina/07432a1fde16ca31cfc13a4c94d1702e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1714488"/>
            <a:ext cx="47863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Флаг г.Кизляра</a:t>
            </a:r>
            <a:endParaRPr lang="ru-RU" sz="3200" dirty="0"/>
          </a:p>
        </p:txBody>
      </p:sp>
      <p:pic>
        <p:nvPicPr>
          <p:cNvPr id="4" name="Содержимое 3" descr="https://upload.wikimedia.org/wikipedia/commons/7/73/Flag_of_Kizlyar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643050"/>
            <a:ext cx="7500990" cy="46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01014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Левашов Василий Яковлевич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Levashov_V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64347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Строительство железнодорожной магистрали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Кизляр - Астрахань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img.mycdn.me/getImage?url=http%3A%2F%2Fcasp-news.ru%2Fupload%2Fiblock%2F55e%2F55ed8bef95543cb144cb10747567a08b.jpg&amp;type=WIDE_FEED_PANORAMA&amp;signatureToken=EvRF69wfKnFl6hm3LK9-2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357982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071570"/>
          </a:xfrm>
        </p:spPr>
        <p:txBody>
          <a:bodyPr>
            <a:no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Монумент в честь 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строительства крепости Кизляр          Памятник генерал – аншефу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В.Я.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Левашову – основателю г.Кизляра            Стела в честь основания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199099_603x3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571768" cy="3143272"/>
          </a:xfrm>
          <a:prstGeom prst="rect">
            <a:avLst/>
          </a:prstGeom>
          <a:noFill/>
        </p:spPr>
      </p:pic>
      <p:pic>
        <p:nvPicPr>
          <p:cNvPr id="4" name="Picture 2" descr="C:\Users\Admin\Desktop\903cee5541d5786f9ee4ea45e1db09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142984"/>
            <a:ext cx="3086988" cy="2643206"/>
          </a:xfrm>
          <a:prstGeom prst="rect">
            <a:avLst/>
          </a:prstGeom>
          <a:noFill/>
        </p:spPr>
      </p:pic>
      <p:pic>
        <p:nvPicPr>
          <p:cNvPr id="5" name="Содержимое 3" descr="http://photo.foto-planeta.com/view/3/7/5/4/kizlyar-375469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214818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2751640" y="3922757"/>
            <a:ext cx="3724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полководцу П.И.Багратиону</a:t>
            </a:r>
            <a:endParaRPr lang="ru-RU" sz="1400" dirty="0"/>
          </a:p>
        </p:txBody>
      </p:sp>
      <p:pic>
        <p:nvPicPr>
          <p:cNvPr id="7" name="Picture 2" descr="C:\Users\Admin\Desktop\Pamjatnik_zhertvam_terakta_v_Kizljare_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4500570"/>
            <a:ext cx="2500330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0800000" flipV="1">
            <a:off x="285719" y="4041164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жертвам теракта в г.Кизляре</a:t>
            </a:r>
            <a:endParaRPr lang="ru-RU" sz="1400" dirty="0"/>
          </a:p>
        </p:txBody>
      </p:sp>
      <p:pic>
        <p:nvPicPr>
          <p:cNvPr id="10" name="Содержимое 3" descr="https://rutraveller.ru/icache/u_r/o/RomikRU/al809893/1017261_1600x1200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29388" y="4429132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357950" y="3643314"/>
            <a:ext cx="25002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приморцам, погибшим за сохранение единства и мира на Кавказе</a:t>
            </a:r>
            <a:endParaRPr lang="ru-RU" sz="1400" dirty="0"/>
          </a:p>
        </p:txBody>
      </p:sp>
      <p:pic>
        <p:nvPicPr>
          <p:cNvPr id="12" name="Picture 2" descr="C:\Users\Admin\Desktop\1027100_1140x8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000108"/>
            <a:ext cx="2643206" cy="2614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64294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первой учительнице                        Памятник И.Х. Лалаянцу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IMG_89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000528" cy="4786346"/>
          </a:xfrm>
          <a:prstGeom prst="rect">
            <a:avLst/>
          </a:prstGeom>
          <a:noFill/>
        </p:spPr>
      </p:pic>
      <p:pic>
        <p:nvPicPr>
          <p:cNvPr id="1027" name="Picture 3" descr="C:\Users\Admin\Desktop\IMG_8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143403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</TotalTime>
  <Words>82</Words>
  <PresentationFormat>Экран (4:3)</PresentationFormat>
  <Paragraphs>22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 на тему:  «Моя малая Родина»</vt:lpstr>
      <vt:lpstr>Город Кизляр</vt:lpstr>
      <vt:lpstr>Карта Дагестана</vt:lpstr>
      <vt:lpstr>      Герб г.Кизляра</vt:lpstr>
      <vt:lpstr>Флаг г.Кизляра</vt:lpstr>
      <vt:lpstr>Левашов Василий Яковлевич</vt:lpstr>
      <vt:lpstr>Строительство железнодорожной магистрали  Кизляр - Астрахань</vt:lpstr>
      <vt:lpstr>   Монумент в честь  строительства крепости Кизляр          Памятник генерал – аншефу                                                               В.Я. Левашову – основателю г.Кизляра            Стела в честь основания         </vt:lpstr>
      <vt:lpstr>Памятник первой учительнице                        Памятник И.Х. Лалаянцу </vt:lpstr>
      <vt:lpstr>Лев Николаевич Толстой         Александр Дюма             Лермонтов Михаил Юрьевич</vt:lpstr>
      <vt:lpstr>Кизлярский краеведческий музей                           им. Петра Ивановича Багратиона                        Музей современной истории  </vt:lpstr>
      <vt:lpstr>Городская детская библиотека</vt:lpstr>
      <vt:lpstr>Дворец культуры КЭМЗ                                      Дом культуры</vt:lpstr>
      <vt:lpstr>ДШИ № 1                                          ДШИ № 2</vt:lpstr>
      <vt:lpstr>Физкультурно - оздоровительный комплекс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2017-11-07T07:02:14Z</dcterms:created>
  <dcterms:modified xsi:type="dcterms:W3CDTF">2018-01-12T06:14:51Z</dcterms:modified>
</cp:coreProperties>
</file>