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70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FF"/>
    <a:srgbClr val="006600"/>
    <a:srgbClr val="339933"/>
    <a:srgbClr val="00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DF8-0358-41D1-BE9B-5B111246BC5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FF41-335D-47E4-B983-CD25A7E67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&#1048;&#1083;&#1100;&#1103;\Desktop\&#1084;&#1072;&#1084;&#1072;\&#1084;&#1072;&#1084;&#1072;%20&#1092;&#1086;&#1090;&#1086;\&#1084;&#1072;&#1084;&#1072;\&#1082;&#1086;&#1085;&#1082;&#1091;&#1088;&#1089;\Mironov_A._-_Ostrov_nevezeniya_minusovka_(xMusic.me)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8;&#1083;&#1100;&#1103;\Desktop\&#1042;&#1080;&#1079;&#1080;&#1090;&#1085;&#1072;&#1103;%20&#1082;&#1072;&#1088;&#1090;&#1086;&#1095;&#1082;&#1072;%20&#1074;&#1086;&#1089;&#1087;&#1080;&#1090;260.wav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ironov_A._-_Ostrov_nevezeniya_minusov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6021288"/>
            <a:ext cx="304800" cy="304800"/>
          </a:xfrm>
          <a:prstGeom prst="rect">
            <a:avLst/>
          </a:prstGeom>
        </p:spPr>
      </p:pic>
      <p:pic>
        <p:nvPicPr>
          <p:cNvPr id="8" name="Рисунок 7" descr="free-wallpaper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358246" cy="5715040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Визитная карточка воспитателя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398495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МКДОУ д/с №1</a:t>
            </a:r>
            <a:b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«Синяя птица»</a:t>
            </a:r>
            <a:endParaRPr lang="ru-RU" sz="4800" b="1" dirty="0"/>
          </a:p>
        </p:txBody>
      </p:sp>
      <p:pic>
        <p:nvPicPr>
          <p:cNvPr id="4" name="rémi-koudenov-spring-joy-легкая-музыка-для-презентации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2460" y="60587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770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642910" y="857232"/>
            <a:ext cx="8043890" cy="51435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приобрести опыт и найти что - то новое, приходится много работать, искать, не бояться ошибиться. А это сложно. Только в словаре слово «победа» стоит перед словом «работа», а в жизни - всё наоборот. А мои профессиональные достижения дают ощущение личного роста, самоуважения, гордости за маленькие успехи моих воспитанников. Каждый отработанный день таит в себе силы роста и поэтому важен.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- современный воспитатель!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19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wallpap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00174"/>
            <a:ext cx="5500726" cy="335758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C00FF"/>
                </a:solidFill>
                <a:latin typeface="Consolas" pitchFamily="49" charset="0"/>
                <a:cs typeface="Consolas" pitchFamily="49" charset="0"/>
              </a:rPr>
              <a:t>Благодарю  </a:t>
            </a:r>
            <a:br>
              <a:rPr lang="ru-RU" sz="5400" b="1" i="1" dirty="0" smtClean="0">
                <a:solidFill>
                  <a:srgbClr val="CC00FF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5400" b="1" i="1" dirty="0" smtClean="0">
                <a:solidFill>
                  <a:srgbClr val="CC00FF"/>
                </a:solidFill>
                <a:latin typeface="Consolas" pitchFamily="49" charset="0"/>
                <a:cs typeface="Consolas" pitchFamily="49" charset="0"/>
              </a:rPr>
              <a:t>за внимание!</a:t>
            </a:r>
            <a:endParaRPr lang="ru-RU" sz="5400" b="1" i="1" dirty="0">
              <a:solidFill>
                <a:srgbClr val="CC00FF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 spd="med" advClick="0" advTm="1248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049a25407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Визитная карточка воспит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357166"/>
            <a:ext cx="4000528" cy="4572031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ru-RU" sz="2400" b="1" i="1" dirty="0">
              <a:solidFill>
                <a:srgbClr val="0066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5286388"/>
            <a:ext cx="6429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Здравствуйте, уважаемые члены жюри, коллеги и гости!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– Магомедова Анфиса Халипаевна воспитатель детского сада № 1 “Синяя птица”.</a:t>
            </a:r>
          </a:p>
        </p:txBody>
      </p:sp>
      <p:pic>
        <p:nvPicPr>
          <p:cNvPr id="15" name="Рисунок 14" descr="C:\Users\Admin\Desktop\img9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00042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639">
    <p:zoom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785926"/>
            <a:ext cx="3000396" cy="47863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такая профессия – воспитывать и учить детей. И выбрав её, я осознанно вступила на нелёгкую дорогу.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Нелёгкий труд достался нам - Он много требует терпенья, И удивляемся подчас Как на всё хватает нас!</a:t>
            </a:r>
          </a:p>
          <a:p>
            <a:endParaRPr lang="ru-RU" sz="2400" b="1" i="1" dirty="0">
              <a:solidFill>
                <a:srgbClr val="0066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2" name="Рисунок 11" descr="C:\Users\Admin\Desktop\IMG_129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14356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875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500174"/>
            <a:ext cx="2857520" cy="47149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каждого из нас, воспитателей, по - разному складывается судьба в профессии. Современный воспитатель - это педагог, не только выполняющий свои обязанности, но находящийся в бесконечном поиске</a:t>
            </a:r>
            <a:r>
              <a:rPr lang="ru-RU" sz="2400" dirty="0" smtClean="0"/>
              <a:t>.</a:t>
            </a:r>
            <a:endParaRPr lang="ru-RU" sz="2400" b="1" i="1" dirty="0">
              <a:solidFill>
                <a:srgbClr val="0066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C:\Users\Admin\Desktop\IMG_1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9650"/>
            <a:ext cx="5143536" cy="47053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592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049a2540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929198"/>
            <a:ext cx="8001056" cy="15716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воспитатель уникален и неповторим. За день должна перевоплотиться я… Кто же я? Я – современный воспитатель. Художник и чтец. Могу я петь и танцевать, Героев разных изображать. Могу я шить и вышивать. Могу помочь ребёнку Мир окружающий познать</a:t>
            </a:r>
            <a:endPara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MG_2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000528" cy="4572032"/>
          </a:xfrm>
          <a:prstGeom prst="rect">
            <a:avLst/>
          </a:prstGeom>
          <a:noFill/>
        </p:spPr>
      </p:pic>
      <p:pic>
        <p:nvPicPr>
          <p:cNvPr id="2051" name="Picture 3" descr="C:\Users\Admin\Desktop\IMG_2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929091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281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471989" cy="2428892"/>
          </a:xfrm>
        </p:spPr>
        <p:txBody>
          <a:bodyPr>
            <a:normAutofit fontScale="55000" lnSpcReduction="20000"/>
          </a:bodyPr>
          <a:lstStyle/>
          <a:p>
            <a:endParaRPr lang="ru-RU" sz="2400" b="1" i="1" dirty="0" smtClean="0">
              <a:solidFill>
                <a:srgbClr val="006600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Каждый из воспитателей избирает свои ориентиры и направления в работе. Поиск собственных решений труден. И перед каждым новым рабочим днём я всегда размышляю: как сделать деятельность детей интересней и эффективней, увлечь, заинтересовать.</a:t>
            </a:r>
            <a:r>
              <a:rPr lang="ru-RU" sz="3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Admin\Desktop\IMG_129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8605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IMG_13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14422"/>
            <a:ext cx="392908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1497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143380"/>
            <a:ext cx="6500858" cy="22860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своей работе я использую информационно - коммуникационные технологии, проектную деятельность. Проект – игра всерьёз: результаты её значимы для детей и взрослых. Исходным пунктом проекта является детский интерес.</a:t>
            </a:r>
            <a:endParaRPr lang="ru-RU" sz="2400" b="1" i="1" dirty="0">
              <a:solidFill>
                <a:srgbClr val="0066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3" name="Рисунок 12" descr="C:\Users\Admin\Desktop\IMG_1362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000108"/>
            <a:ext cx="59706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0311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500570"/>
            <a:ext cx="7000924" cy="1643074"/>
          </a:xfrm>
        </p:spPr>
        <p:txBody>
          <a:bodyPr anchor="ctr">
            <a:noAutofit/>
          </a:bodyPr>
          <a:lstStyle/>
          <a:p>
            <a:pPr algn="ctr">
              <a:lnSpc>
                <a:spcPct val="17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успешной результативной работы я использую интеграцию содержания образовательных областей, индивидуализацию работы с детьми, социальное партнёрство, вовлечение родителей в деятельность ДОУ.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/>
          </a:p>
        </p:txBody>
      </p:sp>
      <p:pic>
        <p:nvPicPr>
          <p:cNvPr id="3074" name="Picture 2" descr="C:\Users\Admin\Desktop\IMG_2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86082" cy="3000396"/>
          </a:xfrm>
          <a:prstGeom prst="rect">
            <a:avLst/>
          </a:prstGeom>
          <a:noFill/>
        </p:spPr>
      </p:pic>
      <p:pic>
        <p:nvPicPr>
          <p:cNvPr id="3076" name="Picture 4" descr="C:\Users\Admin\Desktop\фото 8\IMG_1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2571768" cy="3071834"/>
          </a:xfrm>
          <a:prstGeom prst="rect">
            <a:avLst/>
          </a:prstGeom>
          <a:noFill/>
        </p:spPr>
      </p:pic>
      <p:pic>
        <p:nvPicPr>
          <p:cNvPr id="1026" name="Picture 2" descr="C:\Users\Admin\Desktop\IMG_23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85728"/>
            <a:ext cx="3071834" cy="401479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0328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049a25407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642910" y="5090639"/>
            <a:ext cx="671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внимание уделяю активному участию каждого ребёнка в образовательной деятельности, развитию его воображения, логики мышления и фантазии.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IMG_2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857232"/>
            <a:ext cx="3286147" cy="4143404"/>
          </a:xfrm>
          <a:prstGeom prst="rect">
            <a:avLst/>
          </a:prstGeom>
          <a:noFill/>
        </p:spPr>
      </p:pic>
      <p:pic>
        <p:nvPicPr>
          <p:cNvPr id="4099" name="Picture 3" descr="C:\Users\Admin\Desktop\IMG_2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857232"/>
            <a:ext cx="371477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64"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347</Words>
  <Application>Microsoft Office PowerPoint</Application>
  <PresentationFormat>Экран (4:3)</PresentationFormat>
  <Paragraphs>17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Consolas</vt:lpstr>
      <vt:lpstr>Times New Roman</vt:lpstr>
      <vt:lpstr>Тема Office</vt:lpstr>
      <vt:lpstr>Визитная карточка воспитателя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воспитателя</dc:title>
  <dc:creator>Илья</dc:creator>
  <cp:lastModifiedBy>Галина Смолярова</cp:lastModifiedBy>
  <cp:revision>83</cp:revision>
  <dcterms:created xsi:type="dcterms:W3CDTF">2016-01-25T10:52:58Z</dcterms:created>
  <dcterms:modified xsi:type="dcterms:W3CDTF">2018-03-13T21:18:13Z</dcterms:modified>
</cp:coreProperties>
</file>